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22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99327427821522E-2"/>
          <c:y val="2.1639344262295083E-2"/>
          <c:w val="0.726149175382928"/>
          <c:h val="0.801336652771344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Central High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Sheet1!$A$2:$A$322</c:f>
              <c:numCache>
                <c:formatCode>General</c:formatCode>
                <c:ptCount val="321"/>
                <c:pt idx="0">
                  <c:v>18</c:v>
                </c:pt>
                <c:pt idx="52">
                  <c:v>19</c:v>
                </c:pt>
                <c:pt idx="102">
                  <c:v>20</c:v>
                </c:pt>
                <c:pt idx="154">
                  <c:v>21</c:v>
                </c:pt>
                <c:pt idx="207">
                  <c:v>22</c:v>
                </c:pt>
                <c:pt idx="259">
                  <c:v>2023</c:v>
                </c:pt>
                <c:pt idx="310">
                  <c:v>2024</c:v>
                </c:pt>
              </c:numCache>
            </c:numRef>
          </c:cat>
          <c:val>
            <c:numRef>
              <c:f>Sheet1!$B$2:$B$322</c:f>
              <c:numCache>
                <c:formatCode>General</c:formatCode>
                <c:ptCount val="321"/>
                <c:pt idx="0">
                  <c:v>0.28999999999999998</c:v>
                </c:pt>
                <c:pt idx="1">
                  <c:v>0.27750000000000002</c:v>
                </c:pt>
                <c:pt idx="2">
                  <c:v>0.27</c:v>
                </c:pt>
                <c:pt idx="3">
                  <c:v>0.27</c:v>
                </c:pt>
                <c:pt idx="4">
                  <c:v>0.27</c:v>
                </c:pt>
                <c:pt idx="5">
                  <c:v>0.26</c:v>
                </c:pt>
                <c:pt idx="6">
                  <c:v>0.26</c:v>
                </c:pt>
                <c:pt idx="7">
                  <c:v>0.25</c:v>
                </c:pt>
                <c:pt idx="8">
                  <c:v>0.25</c:v>
                </c:pt>
                <c:pt idx="9">
                  <c:v>0.25</c:v>
                </c:pt>
                <c:pt idx="10">
                  <c:v>0.26500000000000001</c:v>
                </c:pt>
                <c:pt idx="11">
                  <c:v>0.26500000000000001</c:v>
                </c:pt>
                <c:pt idx="12">
                  <c:v>0.26500000000000001</c:v>
                </c:pt>
                <c:pt idx="13">
                  <c:v>0.26500000000000001</c:v>
                </c:pt>
                <c:pt idx="14">
                  <c:v>0.26</c:v>
                </c:pt>
                <c:pt idx="15">
                  <c:v>0.27</c:v>
                </c:pt>
                <c:pt idx="16">
                  <c:v>0.27500000000000002</c:v>
                </c:pt>
                <c:pt idx="17">
                  <c:v>0.28999999999999998</c:v>
                </c:pt>
                <c:pt idx="18">
                  <c:v>0.31</c:v>
                </c:pt>
                <c:pt idx="19">
                  <c:v>0.31</c:v>
                </c:pt>
                <c:pt idx="20">
                  <c:v>0.34499999999999997</c:v>
                </c:pt>
                <c:pt idx="21">
                  <c:v>0.34499999999999997</c:v>
                </c:pt>
                <c:pt idx="22">
                  <c:v>0.36</c:v>
                </c:pt>
                <c:pt idx="23">
                  <c:v>0.36</c:v>
                </c:pt>
                <c:pt idx="24">
                  <c:v>0.36</c:v>
                </c:pt>
                <c:pt idx="25">
                  <c:v>0.36</c:v>
                </c:pt>
                <c:pt idx="26">
                  <c:v>0.36</c:v>
                </c:pt>
                <c:pt idx="27">
                  <c:v>0.38</c:v>
                </c:pt>
                <c:pt idx="28">
                  <c:v>0.38</c:v>
                </c:pt>
                <c:pt idx="29">
                  <c:v>0.41</c:v>
                </c:pt>
                <c:pt idx="30">
                  <c:v>0.42</c:v>
                </c:pt>
                <c:pt idx="31">
                  <c:v>0.43</c:v>
                </c:pt>
                <c:pt idx="32">
                  <c:v>0.43</c:v>
                </c:pt>
                <c:pt idx="33">
                  <c:v>0.45</c:v>
                </c:pt>
                <c:pt idx="34">
                  <c:v>0.45</c:v>
                </c:pt>
                <c:pt idx="35">
                  <c:v>0.45</c:v>
                </c:pt>
                <c:pt idx="36">
                  <c:v>0.45</c:v>
                </c:pt>
                <c:pt idx="37">
                  <c:v>0.45</c:v>
                </c:pt>
                <c:pt idx="38">
                  <c:v>0.45</c:v>
                </c:pt>
                <c:pt idx="39">
                  <c:v>0.45</c:v>
                </c:pt>
                <c:pt idx="40">
                  <c:v>0.45</c:v>
                </c:pt>
                <c:pt idx="41">
                  <c:v>0.47</c:v>
                </c:pt>
                <c:pt idx="42">
                  <c:v>0.47</c:v>
                </c:pt>
                <c:pt idx="43">
                  <c:v>0.47</c:v>
                </c:pt>
                <c:pt idx="44">
                  <c:v>0.47</c:v>
                </c:pt>
                <c:pt idx="45">
                  <c:v>0.47</c:v>
                </c:pt>
                <c:pt idx="46">
                  <c:v>0.47</c:v>
                </c:pt>
                <c:pt idx="47">
                  <c:v>0.47</c:v>
                </c:pt>
                <c:pt idx="48">
                  <c:v>0.47</c:v>
                </c:pt>
                <c:pt idx="49">
                  <c:v>0.47</c:v>
                </c:pt>
                <c:pt idx="50">
                  <c:v>0.47</c:v>
                </c:pt>
                <c:pt idx="51">
                  <c:v>0.47</c:v>
                </c:pt>
                <c:pt idx="52">
                  <c:v>0.47</c:v>
                </c:pt>
                <c:pt idx="53">
                  <c:v>0.5</c:v>
                </c:pt>
                <c:pt idx="54">
                  <c:v>0.5</c:v>
                </c:pt>
                <c:pt idx="55">
                  <c:v>0.5</c:v>
                </c:pt>
                <c:pt idx="56">
                  <c:v>0.48</c:v>
                </c:pt>
                <c:pt idx="57">
                  <c:v>0.48</c:v>
                </c:pt>
                <c:pt idx="58">
                  <c:v>0.48</c:v>
                </c:pt>
                <c:pt idx="59">
                  <c:v>0.48</c:v>
                </c:pt>
                <c:pt idx="60">
                  <c:v>0.47</c:v>
                </c:pt>
                <c:pt idx="61">
                  <c:v>0.46</c:v>
                </c:pt>
                <c:pt idx="62">
                  <c:v>0.44500000000000001</c:v>
                </c:pt>
                <c:pt idx="63">
                  <c:v>0.44500000000000001</c:v>
                </c:pt>
                <c:pt idx="64">
                  <c:v>0.44500000000000001</c:v>
                </c:pt>
                <c:pt idx="65">
                  <c:v>0.44500000000000001</c:v>
                </c:pt>
                <c:pt idx="66">
                  <c:v>0.41749999999999998</c:v>
                </c:pt>
                <c:pt idx="67">
                  <c:v>0.39750000000000002</c:v>
                </c:pt>
                <c:pt idx="68">
                  <c:v>0.38</c:v>
                </c:pt>
                <c:pt idx="69">
                  <c:v>0.38</c:v>
                </c:pt>
                <c:pt idx="70">
                  <c:v>0.38</c:v>
                </c:pt>
                <c:pt idx="71">
                  <c:v>0.38</c:v>
                </c:pt>
                <c:pt idx="72">
                  <c:v>0.38</c:v>
                </c:pt>
                <c:pt idx="73">
                  <c:v>0.38</c:v>
                </c:pt>
                <c:pt idx="74">
                  <c:v>0.375</c:v>
                </c:pt>
                <c:pt idx="75">
                  <c:v>0.375</c:v>
                </c:pt>
                <c:pt idx="76">
                  <c:v>0.375</c:v>
                </c:pt>
                <c:pt idx="77">
                  <c:v>0.375</c:v>
                </c:pt>
                <c:pt idx="78">
                  <c:v>0.3725</c:v>
                </c:pt>
                <c:pt idx="79">
                  <c:v>0.37</c:v>
                </c:pt>
                <c:pt idx="80">
                  <c:v>0.36</c:v>
                </c:pt>
                <c:pt idx="81">
                  <c:v>0.36</c:v>
                </c:pt>
                <c:pt idx="82">
                  <c:v>0.36</c:v>
                </c:pt>
                <c:pt idx="83">
                  <c:v>0.36</c:v>
                </c:pt>
                <c:pt idx="84">
                  <c:v>0.36</c:v>
                </c:pt>
                <c:pt idx="85">
                  <c:v>0.38</c:v>
                </c:pt>
                <c:pt idx="86">
                  <c:v>0.38</c:v>
                </c:pt>
                <c:pt idx="87">
                  <c:v>0.38</c:v>
                </c:pt>
                <c:pt idx="88">
                  <c:v>0.36749999999999999</c:v>
                </c:pt>
                <c:pt idx="89">
                  <c:v>0.36</c:v>
                </c:pt>
                <c:pt idx="90">
                  <c:v>0.34499999999999997</c:v>
                </c:pt>
                <c:pt idx="91">
                  <c:v>0.34</c:v>
                </c:pt>
                <c:pt idx="92">
                  <c:v>0.34</c:v>
                </c:pt>
                <c:pt idx="93">
                  <c:v>0.34</c:v>
                </c:pt>
                <c:pt idx="94">
                  <c:v>0.32500000000000001</c:v>
                </c:pt>
                <c:pt idx="95">
                  <c:v>0.32500000000000001</c:v>
                </c:pt>
                <c:pt idx="96">
                  <c:v>0.32500000000000001</c:v>
                </c:pt>
                <c:pt idx="97">
                  <c:v>0.32500000000000001</c:v>
                </c:pt>
                <c:pt idx="98">
                  <c:v>0.36</c:v>
                </c:pt>
                <c:pt idx="99">
                  <c:v>0.36</c:v>
                </c:pt>
                <c:pt idx="100">
                  <c:v>0.36</c:v>
                </c:pt>
                <c:pt idx="101">
                  <c:v>0.36</c:v>
                </c:pt>
                <c:pt idx="102">
                  <c:v>0.36</c:v>
                </c:pt>
                <c:pt idx="103">
                  <c:v>0.37</c:v>
                </c:pt>
                <c:pt idx="104">
                  <c:v>0.37</c:v>
                </c:pt>
                <c:pt idx="105">
                  <c:v>0.37</c:v>
                </c:pt>
                <c:pt idx="106">
                  <c:v>0.37</c:v>
                </c:pt>
                <c:pt idx="107">
                  <c:v>0.37</c:v>
                </c:pt>
                <c:pt idx="108">
                  <c:v>0.38</c:v>
                </c:pt>
                <c:pt idx="109">
                  <c:v>0.38</c:v>
                </c:pt>
                <c:pt idx="110">
                  <c:v>0.38</c:v>
                </c:pt>
                <c:pt idx="111">
                  <c:v>0.37</c:v>
                </c:pt>
                <c:pt idx="112">
                  <c:v>0.37</c:v>
                </c:pt>
                <c:pt idx="113">
                  <c:v>0.36</c:v>
                </c:pt>
                <c:pt idx="114">
                  <c:v>0.36</c:v>
                </c:pt>
                <c:pt idx="115">
                  <c:v>0.36</c:v>
                </c:pt>
                <c:pt idx="116">
                  <c:v>0.36</c:v>
                </c:pt>
                <c:pt idx="117">
                  <c:v>0.36</c:v>
                </c:pt>
                <c:pt idx="118">
                  <c:v>0.36</c:v>
                </c:pt>
                <c:pt idx="119">
                  <c:v>0.38</c:v>
                </c:pt>
                <c:pt idx="120">
                  <c:v>0.38</c:v>
                </c:pt>
                <c:pt idx="121">
                  <c:v>0.38500000000000001</c:v>
                </c:pt>
                <c:pt idx="122">
                  <c:v>0.38</c:v>
                </c:pt>
                <c:pt idx="123">
                  <c:v>0.375</c:v>
                </c:pt>
                <c:pt idx="124">
                  <c:v>0.37</c:v>
                </c:pt>
                <c:pt idx="125">
                  <c:v>0.37</c:v>
                </c:pt>
                <c:pt idx="126">
                  <c:v>0.37</c:v>
                </c:pt>
                <c:pt idx="127">
                  <c:v>0.35</c:v>
                </c:pt>
                <c:pt idx="128">
                  <c:v>0.35</c:v>
                </c:pt>
                <c:pt idx="129">
                  <c:v>0.34</c:v>
                </c:pt>
                <c:pt idx="130">
                  <c:v>0.33500000000000002</c:v>
                </c:pt>
                <c:pt idx="131">
                  <c:v>0.34</c:v>
                </c:pt>
                <c:pt idx="132">
                  <c:v>0.33500000000000002</c:v>
                </c:pt>
                <c:pt idx="133">
                  <c:v>0.33</c:v>
                </c:pt>
                <c:pt idx="134">
                  <c:v>0.32</c:v>
                </c:pt>
                <c:pt idx="135">
                  <c:v>0.32</c:v>
                </c:pt>
                <c:pt idx="136">
                  <c:v>0.315</c:v>
                </c:pt>
                <c:pt idx="137">
                  <c:v>0.31</c:v>
                </c:pt>
                <c:pt idx="138">
                  <c:v>0.315</c:v>
                </c:pt>
                <c:pt idx="139">
                  <c:v>0.315</c:v>
                </c:pt>
                <c:pt idx="140">
                  <c:v>0.34</c:v>
                </c:pt>
                <c:pt idx="141">
                  <c:v>0.35</c:v>
                </c:pt>
                <c:pt idx="142">
                  <c:v>0.35</c:v>
                </c:pt>
                <c:pt idx="143">
                  <c:v>0.36</c:v>
                </c:pt>
                <c:pt idx="144">
                  <c:v>0.37</c:v>
                </c:pt>
                <c:pt idx="145">
                  <c:v>0.38</c:v>
                </c:pt>
                <c:pt idx="146">
                  <c:v>0.4</c:v>
                </c:pt>
                <c:pt idx="147">
                  <c:v>0.41</c:v>
                </c:pt>
                <c:pt idx="148">
                  <c:v>0.42</c:v>
                </c:pt>
                <c:pt idx="149">
                  <c:v>0.42</c:v>
                </c:pt>
                <c:pt idx="150">
                  <c:v>0.43</c:v>
                </c:pt>
                <c:pt idx="151">
                  <c:v>0.43</c:v>
                </c:pt>
                <c:pt idx="152">
                  <c:v>0.45</c:v>
                </c:pt>
                <c:pt idx="153">
                  <c:v>0.45</c:v>
                </c:pt>
                <c:pt idx="154">
                  <c:v>0.45</c:v>
                </c:pt>
                <c:pt idx="155">
                  <c:v>0.46250000000000002</c:v>
                </c:pt>
                <c:pt idx="156">
                  <c:v>0.5</c:v>
                </c:pt>
                <c:pt idx="157">
                  <c:v>0.5</c:v>
                </c:pt>
                <c:pt idx="158">
                  <c:v>0.51</c:v>
                </c:pt>
                <c:pt idx="159">
                  <c:v>0.51</c:v>
                </c:pt>
                <c:pt idx="160">
                  <c:v>0.52</c:v>
                </c:pt>
                <c:pt idx="161">
                  <c:v>0.54</c:v>
                </c:pt>
                <c:pt idx="162">
                  <c:v>0.54500000000000004</c:v>
                </c:pt>
                <c:pt idx="163">
                  <c:v>0.57499999999999996</c:v>
                </c:pt>
                <c:pt idx="164">
                  <c:v>0.57999999999999996</c:v>
                </c:pt>
                <c:pt idx="165">
                  <c:v>0.6</c:v>
                </c:pt>
                <c:pt idx="166">
                  <c:v>0.62</c:v>
                </c:pt>
                <c:pt idx="167">
                  <c:v>0.62</c:v>
                </c:pt>
                <c:pt idx="168">
                  <c:v>0.62</c:v>
                </c:pt>
                <c:pt idx="169">
                  <c:v>0.64</c:v>
                </c:pt>
                <c:pt idx="170">
                  <c:v>0.64249999999999996</c:v>
                </c:pt>
                <c:pt idx="171">
                  <c:v>0.64500000000000002</c:v>
                </c:pt>
                <c:pt idx="172">
                  <c:v>0.66</c:v>
                </c:pt>
                <c:pt idx="173">
                  <c:v>0.66</c:v>
                </c:pt>
                <c:pt idx="174">
                  <c:v>0.65</c:v>
                </c:pt>
                <c:pt idx="175">
                  <c:v>0.65</c:v>
                </c:pt>
                <c:pt idx="176">
                  <c:v>0.64500000000000002</c:v>
                </c:pt>
                <c:pt idx="177">
                  <c:v>0.63749999999999996</c:v>
                </c:pt>
                <c:pt idx="178">
                  <c:v>0.64</c:v>
                </c:pt>
                <c:pt idx="179">
                  <c:v>0.61</c:v>
                </c:pt>
                <c:pt idx="180">
                  <c:v>0.61499999999999999</c:v>
                </c:pt>
                <c:pt idx="181">
                  <c:v>0.58499999999999996</c:v>
                </c:pt>
                <c:pt idx="182">
                  <c:v>0.55500000000000005</c:v>
                </c:pt>
                <c:pt idx="183">
                  <c:v>0.55000000000000004</c:v>
                </c:pt>
                <c:pt idx="184">
                  <c:v>0.54500000000000004</c:v>
                </c:pt>
                <c:pt idx="185">
                  <c:v>0.52</c:v>
                </c:pt>
                <c:pt idx="186">
                  <c:v>0.52</c:v>
                </c:pt>
                <c:pt idx="187">
                  <c:v>0.52</c:v>
                </c:pt>
                <c:pt idx="188">
                  <c:v>0.52</c:v>
                </c:pt>
                <c:pt idx="189">
                  <c:v>0.52</c:v>
                </c:pt>
                <c:pt idx="190">
                  <c:v>0.52</c:v>
                </c:pt>
                <c:pt idx="191">
                  <c:v>0.52</c:v>
                </c:pt>
                <c:pt idx="192">
                  <c:v>0.52</c:v>
                </c:pt>
                <c:pt idx="193">
                  <c:v>0.52</c:v>
                </c:pt>
                <c:pt idx="194">
                  <c:v>0.56999999999999995</c:v>
                </c:pt>
                <c:pt idx="195">
                  <c:v>0.58499999999999996</c:v>
                </c:pt>
                <c:pt idx="196">
                  <c:v>0.6</c:v>
                </c:pt>
                <c:pt idx="197">
                  <c:v>0.61</c:v>
                </c:pt>
                <c:pt idx="198">
                  <c:v>0.61499999999999999</c:v>
                </c:pt>
                <c:pt idx="199">
                  <c:v>0.62</c:v>
                </c:pt>
                <c:pt idx="200">
                  <c:v>0.66500000000000004</c:v>
                </c:pt>
                <c:pt idx="201">
                  <c:v>0.66500000000000004</c:v>
                </c:pt>
                <c:pt idx="202">
                  <c:v>0.66500000000000004</c:v>
                </c:pt>
                <c:pt idx="203">
                  <c:v>0.66500000000000004</c:v>
                </c:pt>
                <c:pt idx="204">
                  <c:v>0.68</c:v>
                </c:pt>
                <c:pt idx="205">
                  <c:v>0.7</c:v>
                </c:pt>
                <c:pt idx="206">
                  <c:v>0.7</c:v>
                </c:pt>
                <c:pt idx="207">
                  <c:v>0.71499999999999997</c:v>
                </c:pt>
                <c:pt idx="208">
                  <c:v>0.73</c:v>
                </c:pt>
                <c:pt idx="209">
                  <c:v>0.75</c:v>
                </c:pt>
                <c:pt idx="210">
                  <c:v>0.755</c:v>
                </c:pt>
                <c:pt idx="211">
                  <c:v>0.8</c:v>
                </c:pt>
                <c:pt idx="212">
                  <c:v>0.81</c:v>
                </c:pt>
                <c:pt idx="213">
                  <c:v>0.81</c:v>
                </c:pt>
                <c:pt idx="214">
                  <c:v>0.82</c:v>
                </c:pt>
                <c:pt idx="215">
                  <c:v>0.8</c:v>
                </c:pt>
                <c:pt idx="216">
                  <c:v>0.8</c:v>
                </c:pt>
                <c:pt idx="217">
                  <c:v>0.79</c:v>
                </c:pt>
                <c:pt idx="218">
                  <c:v>0.77500000000000002</c:v>
                </c:pt>
                <c:pt idx="219">
                  <c:v>0.74</c:v>
                </c:pt>
                <c:pt idx="220">
                  <c:v>0.68</c:v>
                </c:pt>
                <c:pt idx="221">
                  <c:v>0.66500000000000004</c:v>
                </c:pt>
                <c:pt idx="222">
                  <c:v>0.66500000000000004</c:v>
                </c:pt>
                <c:pt idx="223">
                  <c:v>0.65</c:v>
                </c:pt>
                <c:pt idx="224">
                  <c:v>0.65</c:v>
                </c:pt>
                <c:pt idx="225">
                  <c:v>0.64</c:v>
                </c:pt>
                <c:pt idx="226">
                  <c:v>0.61</c:v>
                </c:pt>
                <c:pt idx="227">
                  <c:v>0.61</c:v>
                </c:pt>
                <c:pt idx="228">
                  <c:v>0.6</c:v>
                </c:pt>
                <c:pt idx="229">
                  <c:v>0.6</c:v>
                </c:pt>
                <c:pt idx="230">
                  <c:v>0.6</c:v>
                </c:pt>
                <c:pt idx="231">
                  <c:v>0.6</c:v>
                </c:pt>
                <c:pt idx="232">
                  <c:v>0.55000000000000004</c:v>
                </c:pt>
                <c:pt idx="233">
                  <c:v>0.55000000000000004</c:v>
                </c:pt>
                <c:pt idx="234">
                  <c:v>0.55000000000000004</c:v>
                </c:pt>
                <c:pt idx="235">
                  <c:v>0.52</c:v>
                </c:pt>
                <c:pt idx="236">
                  <c:v>0.5</c:v>
                </c:pt>
                <c:pt idx="237">
                  <c:v>0.47</c:v>
                </c:pt>
                <c:pt idx="238">
                  <c:v>0.46</c:v>
                </c:pt>
                <c:pt idx="239">
                  <c:v>0.46</c:v>
                </c:pt>
                <c:pt idx="240">
                  <c:v>0.46</c:v>
                </c:pt>
                <c:pt idx="241">
                  <c:v>0.46</c:v>
                </c:pt>
                <c:pt idx="242">
                  <c:v>0.47</c:v>
                </c:pt>
                <c:pt idx="243">
                  <c:v>0.47</c:v>
                </c:pt>
                <c:pt idx="244">
                  <c:v>0.46</c:v>
                </c:pt>
                <c:pt idx="245">
                  <c:v>0.45</c:v>
                </c:pt>
                <c:pt idx="246">
                  <c:v>0.45</c:v>
                </c:pt>
                <c:pt idx="247">
                  <c:v>0.45</c:v>
                </c:pt>
                <c:pt idx="248">
                  <c:v>0.45</c:v>
                </c:pt>
                <c:pt idx="249">
                  <c:v>0.45</c:v>
                </c:pt>
                <c:pt idx="250">
                  <c:v>0.45</c:v>
                </c:pt>
                <c:pt idx="251">
                  <c:v>0.45</c:v>
                </c:pt>
                <c:pt idx="252">
                  <c:v>0.45</c:v>
                </c:pt>
                <c:pt idx="253">
                  <c:v>0.45</c:v>
                </c:pt>
                <c:pt idx="254">
                  <c:v>0.45</c:v>
                </c:pt>
                <c:pt idx="255">
                  <c:v>0.45</c:v>
                </c:pt>
                <c:pt idx="256">
                  <c:v>0.44</c:v>
                </c:pt>
                <c:pt idx="257">
                  <c:v>0.43</c:v>
                </c:pt>
                <c:pt idx="258">
                  <c:v>0.42</c:v>
                </c:pt>
                <c:pt idx="259">
                  <c:v>0.42</c:v>
                </c:pt>
                <c:pt idx="260">
                  <c:v>0.42</c:v>
                </c:pt>
                <c:pt idx="261">
                  <c:v>0.4</c:v>
                </c:pt>
                <c:pt idx="262">
                  <c:v>0.38</c:v>
                </c:pt>
                <c:pt idx="263">
                  <c:v>0.38</c:v>
                </c:pt>
                <c:pt idx="264">
                  <c:v>0.4</c:v>
                </c:pt>
                <c:pt idx="265">
                  <c:v>0.41</c:v>
                </c:pt>
                <c:pt idx="266">
                  <c:v>0.43</c:v>
                </c:pt>
                <c:pt idx="267">
                  <c:v>0.43</c:v>
                </c:pt>
                <c:pt idx="268">
                  <c:v>0.44</c:v>
                </c:pt>
                <c:pt idx="269">
                  <c:v>0.44</c:v>
                </c:pt>
                <c:pt idx="270">
                  <c:v>0.45</c:v>
                </c:pt>
                <c:pt idx="271">
                  <c:v>0.46</c:v>
                </c:pt>
                <c:pt idx="272">
                  <c:v>0.46</c:v>
                </c:pt>
                <c:pt idx="273">
                  <c:v>0.46</c:v>
                </c:pt>
                <c:pt idx="274">
                  <c:v>0.45</c:v>
                </c:pt>
                <c:pt idx="275">
                  <c:v>0.42499999999999999</c:v>
                </c:pt>
                <c:pt idx="276">
                  <c:v>0.42499999999999999</c:v>
                </c:pt>
                <c:pt idx="277">
                  <c:v>0.40500000000000003</c:v>
                </c:pt>
                <c:pt idx="278">
                  <c:v>0.38</c:v>
                </c:pt>
                <c:pt idx="279">
                  <c:v>0.36</c:v>
                </c:pt>
                <c:pt idx="280">
                  <c:v>0.35</c:v>
                </c:pt>
                <c:pt idx="281">
                  <c:v>0.35</c:v>
                </c:pt>
                <c:pt idx="282">
                  <c:v>0.32500000000000001</c:v>
                </c:pt>
                <c:pt idx="283">
                  <c:v>0.3</c:v>
                </c:pt>
                <c:pt idx="284">
                  <c:v>0.29749999999999999</c:v>
                </c:pt>
                <c:pt idx="285">
                  <c:v>0.27</c:v>
                </c:pt>
                <c:pt idx="286">
                  <c:v>0.27</c:v>
                </c:pt>
                <c:pt idx="287">
                  <c:v>0.26</c:v>
                </c:pt>
                <c:pt idx="288">
                  <c:v>0.27</c:v>
                </c:pt>
                <c:pt idx="289">
                  <c:v>0.26</c:v>
                </c:pt>
                <c:pt idx="290">
                  <c:v>0.26</c:v>
                </c:pt>
                <c:pt idx="291">
                  <c:v>0.26</c:v>
                </c:pt>
                <c:pt idx="292">
                  <c:v>0.26</c:v>
                </c:pt>
                <c:pt idx="293">
                  <c:v>0.28000000000000003</c:v>
                </c:pt>
                <c:pt idx="294">
                  <c:v>0.3</c:v>
                </c:pt>
                <c:pt idx="295">
                  <c:v>0.3</c:v>
                </c:pt>
                <c:pt idx="296">
                  <c:v>0.3</c:v>
                </c:pt>
                <c:pt idx="297">
                  <c:v>0.32</c:v>
                </c:pt>
                <c:pt idx="298">
                  <c:v>0.33</c:v>
                </c:pt>
                <c:pt idx="299">
                  <c:v>0.33</c:v>
                </c:pt>
                <c:pt idx="300">
                  <c:v>0.35</c:v>
                </c:pt>
                <c:pt idx="301">
                  <c:v>0.36</c:v>
                </c:pt>
                <c:pt idx="302">
                  <c:v>0.41</c:v>
                </c:pt>
                <c:pt idx="303">
                  <c:v>0.41</c:v>
                </c:pt>
                <c:pt idx="304">
                  <c:v>0.41</c:v>
                </c:pt>
                <c:pt idx="305">
                  <c:v>0.41</c:v>
                </c:pt>
                <c:pt idx="306">
                  <c:v>0.42</c:v>
                </c:pt>
                <c:pt idx="307">
                  <c:v>0.42</c:v>
                </c:pt>
                <c:pt idx="308">
                  <c:v>0.41499999999999998</c:v>
                </c:pt>
                <c:pt idx="309">
                  <c:v>0.41499999999999998</c:v>
                </c:pt>
                <c:pt idx="310">
                  <c:v>0.41499999999999998</c:v>
                </c:pt>
                <c:pt idx="311">
                  <c:v>0.41499999999999998</c:v>
                </c:pt>
                <c:pt idx="312">
                  <c:v>0.42</c:v>
                </c:pt>
                <c:pt idx="313">
                  <c:v>0.42499999999999999</c:v>
                </c:pt>
                <c:pt idx="314">
                  <c:v>0.435</c:v>
                </c:pt>
                <c:pt idx="315">
                  <c:v>0.47249999999999998</c:v>
                </c:pt>
                <c:pt idx="316">
                  <c:v>0.5</c:v>
                </c:pt>
                <c:pt idx="317">
                  <c:v>0.5</c:v>
                </c:pt>
                <c:pt idx="318">
                  <c:v>0.47499999999999998</c:v>
                </c:pt>
                <c:pt idx="319">
                  <c:v>0.46</c:v>
                </c:pt>
                <c:pt idx="320">
                  <c:v>0.45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55-4592-80B5-743ED1B0A3C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West High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Sheet1!$A$2:$A$322</c:f>
              <c:numCache>
                <c:formatCode>General</c:formatCode>
                <c:ptCount val="321"/>
                <c:pt idx="0">
                  <c:v>18</c:v>
                </c:pt>
                <c:pt idx="52">
                  <c:v>19</c:v>
                </c:pt>
                <c:pt idx="102">
                  <c:v>20</c:v>
                </c:pt>
                <c:pt idx="154">
                  <c:v>21</c:v>
                </c:pt>
                <c:pt idx="207">
                  <c:v>22</c:v>
                </c:pt>
                <c:pt idx="259">
                  <c:v>2023</c:v>
                </c:pt>
                <c:pt idx="310">
                  <c:v>2024</c:v>
                </c:pt>
              </c:numCache>
            </c:numRef>
          </c:cat>
          <c:val>
            <c:numRef>
              <c:f>Sheet1!$C$2:$C$322</c:f>
              <c:numCache>
                <c:formatCode>General</c:formatCode>
                <c:ptCount val="321"/>
                <c:pt idx="0">
                  <c:v>0.28000000000000003</c:v>
                </c:pt>
                <c:pt idx="1">
                  <c:v>0.28000000000000003</c:v>
                </c:pt>
                <c:pt idx="2">
                  <c:v>0.28000000000000003</c:v>
                </c:pt>
                <c:pt idx="3">
                  <c:v>0.28000000000000003</c:v>
                </c:pt>
                <c:pt idx="4">
                  <c:v>0.26</c:v>
                </c:pt>
                <c:pt idx="5">
                  <c:v>0.26</c:v>
                </c:pt>
                <c:pt idx="6">
                  <c:v>0.26</c:v>
                </c:pt>
                <c:pt idx="7">
                  <c:v>0.26</c:v>
                </c:pt>
                <c:pt idx="8">
                  <c:v>0.28000000000000003</c:v>
                </c:pt>
                <c:pt idx="9">
                  <c:v>0.28000000000000003</c:v>
                </c:pt>
                <c:pt idx="10">
                  <c:v>0.28749999999999998</c:v>
                </c:pt>
                <c:pt idx="11">
                  <c:v>0.28749999999999998</c:v>
                </c:pt>
                <c:pt idx="12">
                  <c:v>0.28749999999999998</c:v>
                </c:pt>
                <c:pt idx="13">
                  <c:v>0.28749999999999998</c:v>
                </c:pt>
                <c:pt idx="14">
                  <c:v>0.28749999999999998</c:v>
                </c:pt>
                <c:pt idx="15">
                  <c:v>0.28749999999999998</c:v>
                </c:pt>
                <c:pt idx="16">
                  <c:v>0.31</c:v>
                </c:pt>
                <c:pt idx="17">
                  <c:v>0.33</c:v>
                </c:pt>
                <c:pt idx="18">
                  <c:v>0.33</c:v>
                </c:pt>
                <c:pt idx="19">
                  <c:v>0.33500000000000002</c:v>
                </c:pt>
                <c:pt idx="20">
                  <c:v>0.34499999999999997</c:v>
                </c:pt>
                <c:pt idx="21">
                  <c:v>0.34499999999999997</c:v>
                </c:pt>
                <c:pt idx="22">
                  <c:v>0.35</c:v>
                </c:pt>
                <c:pt idx="23">
                  <c:v>0.35</c:v>
                </c:pt>
                <c:pt idx="24">
                  <c:v>0.35</c:v>
                </c:pt>
                <c:pt idx="25">
                  <c:v>0.35</c:v>
                </c:pt>
                <c:pt idx="26">
                  <c:v>0.37</c:v>
                </c:pt>
                <c:pt idx="27">
                  <c:v>0.39</c:v>
                </c:pt>
                <c:pt idx="28">
                  <c:v>0.40500000000000003</c:v>
                </c:pt>
                <c:pt idx="29">
                  <c:v>0.40500000000000003</c:v>
                </c:pt>
                <c:pt idx="30">
                  <c:v>0.42</c:v>
                </c:pt>
                <c:pt idx="31">
                  <c:v>0.44</c:v>
                </c:pt>
                <c:pt idx="32">
                  <c:v>0.44</c:v>
                </c:pt>
                <c:pt idx="33">
                  <c:v>0.45500000000000002</c:v>
                </c:pt>
                <c:pt idx="34">
                  <c:v>0.47</c:v>
                </c:pt>
                <c:pt idx="35">
                  <c:v>0.47</c:v>
                </c:pt>
                <c:pt idx="36">
                  <c:v>0.47</c:v>
                </c:pt>
                <c:pt idx="37">
                  <c:v>0.47</c:v>
                </c:pt>
                <c:pt idx="38">
                  <c:v>0.5</c:v>
                </c:pt>
                <c:pt idx="39">
                  <c:v>0.5</c:v>
                </c:pt>
                <c:pt idx="40">
                  <c:v>0.5</c:v>
                </c:pt>
                <c:pt idx="41">
                  <c:v>0.5</c:v>
                </c:pt>
                <c:pt idx="42">
                  <c:v>0.5</c:v>
                </c:pt>
                <c:pt idx="43">
                  <c:v>0.48749999999999999</c:v>
                </c:pt>
                <c:pt idx="44">
                  <c:v>0.48749999999999999</c:v>
                </c:pt>
                <c:pt idx="45">
                  <c:v>0.48749999999999999</c:v>
                </c:pt>
                <c:pt idx="46">
                  <c:v>0.47</c:v>
                </c:pt>
                <c:pt idx="47">
                  <c:v>0.48</c:v>
                </c:pt>
                <c:pt idx="48">
                  <c:v>0.48</c:v>
                </c:pt>
                <c:pt idx="49">
                  <c:v>0.48</c:v>
                </c:pt>
                <c:pt idx="50">
                  <c:v>0.48</c:v>
                </c:pt>
                <c:pt idx="51">
                  <c:v>0.48</c:v>
                </c:pt>
                <c:pt idx="52">
                  <c:v>0.48</c:v>
                </c:pt>
                <c:pt idx="53">
                  <c:v>0.49</c:v>
                </c:pt>
                <c:pt idx="54">
                  <c:v>0.5</c:v>
                </c:pt>
                <c:pt idx="55">
                  <c:v>0.5</c:v>
                </c:pt>
                <c:pt idx="56">
                  <c:v>0.48499999999999999</c:v>
                </c:pt>
                <c:pt idx="57">
                  <c:v>0.47</c:v>
                </c:pt>
                <c:pt idx="58">
                  <c:v>0.47</c:v>
                </c:pt>
                <c:pt idx="59">
                  <c:v>0.45500000000000002</c:v>
                </c:pt>
                <c:pt idx="60">
                  <c:v>0.45500000000000002</c:v>
                </c:pt>
                <c:pt idx="61">
                  <c:v>0.45250000000000001</c:v>
                </c:pt>
                <c:pt idx="62">
                  <c:v>0.4375</c:v>
                </c:pt>
                <c:pt idx="63">
                  <c:v>0.4375</c:v>
                </c:pt>
                <c:pt idx="64">
                  <c:v>0.42249999999999999</c:v>
                </c:pt>
                <c:pt idx="65">
                  <c:v>0.42</c:v>
                </c:pt>
                <c:pt idx="66">
                  <c:v>0.42749999999999999</c:v>
                </c:pt>
                <c:pt idx="67">
                  <c:v>0.42749999999999999</c:v>
                </c:pt>
                <c:pt idx="68">
                  <c:v>0.42249999999999999</c:v>
                </c:pt>
                <c:pt idx="69">
                  <c:v>0.42</c:v>
                </c:pt>
                <c:pt idx="70">
                  <c:v>0.4</c:v>
                </c:pt>
                <c:pt idx="71">
                  <c:v>0.4</c:v>
                </c:pt>
                <c:pt idx="72">
                  <c:v>0.39</c:v>
                </c:pt>
                <c:pt idx="73">
                  <c:v>0.38</c:v>
                </c:pt>
                <c:pt idx="74">
                  <c:v>0.39</c:v>
                </c:pt>
                <c:pt idx="75">
                  <c:v>0.39</c:v>
                </c:pt>
                <c:pt idx="76">
                  <c:v>0.39</c:v>
                </c:pt>
                <c:pt idx="77">
                  <c:v>0.38</c:v>
                </c:pt>
                <c:pt idx="78">
                  <c:v>0.37</c:v>
                </c:pt>
                <c:pt idx="79">
                  <c:v>0.37</c:v>
                </c:pt>
                <c:pt idx="80">
                  <c:v>0.37</c:v>
                </c:pt>
                <c:pt idx="81">
                  <c:v>0.37</c:v>
                </c:pt>
                <c:pt idx="82">
                  <c:v>0.37</c:v>
                </c:pt>
                <c:pt idx="83">
                  <c:v>0.37</c:v>
                </c:pt>
                <c:pt idx="84">
                  <c:v>0.39</c:v>
                </c:pt>
                <c:pt idx="85">
                  <c:v>0.39</c:v>
                </c:pt>
                <c:pt idx="86">
                  <c:v>0.39</c:v>
                </c:pt>
                <c:pt idx="87">
                  <c:v>0.39</c:v>
                </c:pt>
                <c:pt idx="88">
                  <c:v>0.39</c:v>
                </c:pt>
                <c:pt idx="89">
                  <c:v>0.39</c:v>
                </c:pt>
                <c:pt idx="90">
                  <c:v>0.39</c:v>
                </c:pt>
                <c:pt idx="91">
                  <c:v>0.38</c:v>
                </c:pt>
                <c:pt idx="92">
                  <c:v>0.38</c:v>
                </c:pt>
                <c:pt idx="93">
                  <c:v>0.37</c:v>
                </c:pt>
                <c:pt idx="94">
                  <c:v>0.33</c:v>
                </c:pt>
                <c:pt idx="95">
                  <c:v>0.33</c:v>
                </c:pt>
                <c:pt idx="96">
                  <c:v>0.32</c:v>
                </c:pt>
                <c:pt idx="97">
                  <c:v>0.34</c:v>
                </c:pt>
                <c:pt idx="98">
                  <c:v>0.38</c:v>
                </c:pt>
                <c:pt idx="99">
                  <c:v>0.38</c:v>
                </c:pt>
                <c:pt idx="100">
                  <c:v>0.38</c:v>
                </c:pt>
                <c:pt idx="101">
                  <c:v>0.38</c:v>
                </c:pt>
                <c:pt idx="102">
                  <c:v>0.38</c:v>
                </c:pt>
                <c:pt idx="103">
                  <c:v>0.38</c:v>
                </c:pt>
                <c:pt idx="104">
                  <c:v>0.38250000000000001</c:v>
                </c:pt>
                <c:pt idx="105">
                  <c:v>0.38250000000000001</c:v>
                </c:pt>
                <c:pt idx="106">
                  <c:v>0.38250000000000001</c:v>
                </c:pt>
                <c:pt idx="107">
                  <c:v>0.39</c:v>
                </c:pt>
                <c:pt idx="108">
                  <c:v>0.40749999999999997</c:v>
                </c:pt>
                <c:pt idx="109">
                  <c:v>0.4</c:v>
                </c:pt>
                <c:pt idx="110">
                  <c:v>0.39</c:v>
                </c:pt>
                <c:pt idx="111">
                  <c:v>0.39</c:v>
                </c:pt>
                <c:pt idx="112">
                  <c:v>0.39</c:v>
                </c:pt>
                <c:pt idx="113">
                  <c:v>0.39</c:v>
                </c:pt>
                <c:pt idx="114">
                  <c:v>0.39</c:v>
                </c:pt>
                <c:pt idx="115">
                  <c:v>0.39</c:v>
                </c:pt>
                <c:pt idx="116">
                  <c:v>0.38</c:v>
                </c:pt>
                <c:pt idx="117">
                  <c:v>0.38</c:v>
                </c:pt>
                <c:pt idx="118">
                  <c:v>0.38500000000000001</c:v>
                </c:pt>
                <c:pt idx="119">
                  <c:v>0.39</c:v>
                </c:pt>
                <c:pt idx="120">
                  <c:v>0.4</c:v>
                </c:pt>
                <c:pt idx="121">
                  <c:v>0.4</c:v>
                </c:pt>
                <c:pt idx="122">
                  <c:v>0.4</c:v>
                </c:pt>
                <c:pt idx="123">
                  <c:v>0.38500000000000001</c:v>
                </c:pt>
                <c:pt idx="124">
                  <c:v>0.38500000000000001</c:v>
                </c:pt>
                <c:pt idx="125">
                  <c:v>0.38500000000000001</c:v>
                </c:pt>
                <c:pt idx="126">
                  <c:v>0.38500000000000001</c:v>
                </c:pt>
                <c:pt idx="127">
                  <c:v>0.38500000000000001</c:v>
                </c:pt>
                <c:pt idx="128">
                  <c:v>0.37</c:v>
                </c:pt>
                <c:pt idx="129">
                  <c:v>0.37</c:v>
                </c:pt>
                <c:pt idx="130">
                  <c:v>0.37</c:v>
                </c:pt>
                <c:pt idx="131">
                  <c:v>0.37</c:v>
                </c:pt>
                <c:pt idx="132">
                  <c:v>0.37</c:v>
                </c:pt>
                <c:pt idx="133">
                  <c:v>0.37</c:v>
                </c:pt>
                <c:pt idx="134">
                  <c:v>0.36</c:v>
                </c:pt>
                <c:pt idx="135">
                  <c:v>0.36</c:v>
                </c:pt>
                <c:pt idx="136">
                  <c:v>0.36</c:v>
                </c:pt>
                <c:pt idx="137">
                  <c:v>0.36</c:v>
                </c:pt>
                <c:pt idx="138">
                  <c:v>0.36</c:v>
                </c:pt>
                <c:pt idx="139">
                  <c:v>0.36</c:v>
                </c:pt>
                <c:pt idx="140">
                  <c:v>0.36</c:v>
                </c:pt>
                <c:pt idx="141">
                  <c:v>0.36</c:v>
                </c:pt>
                <c:pt idx="142">
                  <c:v>0.38</c:v>
                </c:pt>
                <c:pt idx="143">
                  <c:v>0.38</c:v>
                </c:pt>
                <c:pt idx="144">
                  <c:v>0.4</c:v>
                </c:pt>
                <c:pt idx="145">
                  <c:v>0.4</c:v>
                </c:pt>
                <c:pt idx="146">
                  <c:v>0.42</c:v>
                </c:pt>
                <c:pt idx="147">
                  <c:v>0.43</c:v>
                </c:pt>
                <c:pt idx="148">
                  <c:v>0.43</c:v>
                </c:pt>
                <c:pt idx="149">
                  <c:v>0.43</c:v>
                </c:pt>
                <c:pt idx="150">
                  <c:v>0.46</c:v>
                </c:pt>
                <c:pt idx="151">
                  <c:v>0.46</c:v>
                </c:pt>
                <c:pt idx="152">
                  <c:v>0.49</c:v>
                </c:pt>
                <c:pt idx="153">
                  <c:v>0.49</c:v>
                </c:pt>
                <c:pt idx="154">
                  <c:v>0.49</c:v>
                </c:pt>
                <c:pt idx="155">
                  <c:v>0.47</c:v>
                </c:pt>
                <c:pt idx="156">
                  <c:v>0.5</c:v>
                </c:pt>
                <c:pt idx="157">
                  <c:v>0.505</c:v>
                </c:pt>
                <c:pt idx="158">
                  <c:v>0.51</c:v>
                </c:pt>
                <c:pt idx="159">
                  <c:v>0.52500000000000002</c:v>
                </c:pt>
                <c:pt idx="160">
                  <c:v>0.53</c:v>
                </c:pt>
                <c:pt idx="161">
                  <c:v>0.53</c:v>
                </c:pt>
                <c:pt idx="162">
                  <c:v>0.56999999999999995</c:v>
                </c:pt>
                <c:pt idx="163">
                  <c:v>0.56999999999999995</c:v>
                </c:pt>
                <c:pt idx="164">
                  <c:v>0.57999999999999996</c:v>
                </c:pt>
                <c:pt idx="165">
                  <c:v>0.6</c:v>
                </c:pt>
                <c:pt idx="166">
                  <c:v>0.61</c:v>
                </c:pt>
                <c:pt idx="167">
                  <c:v>0.62250000000000005</c:v>
                </c:pt>
                <c:pt idx="168">
                  <c:v>0.63</c:v>
                </c:pt>
                <c:pt idx="169">
                  <c:v>0.65</c:v>
                </c:pt>
                <c:pt idx="170">
                  <c:v>0.66</c:v>
                </c:pt>
                <c:pt idx="171">
                  <c:v>0.66749999999999998</c:v>
                </c:pt>
                <c:pt idx="172">
                  <c:v>0.66249999999999998</c:v>
                </c:pt>
                <c:pt idx="173">
                  <c:v>0.65249999999999997</c:v>
                </c:pt>
                <c:pt idx="174">
                  <c:v>0.66500000000000004</c:v>
                </c:pt>
                <c:pt idx="175">
                  <c:v>0.65249999999999997</c:v>
                </c:pt>
                <c:pt idx="176">
                  <c:v>0.65249999999999997</c:v>
                </c:pt>
                <c:pt idx="177">
                  <c:v>0.64749999999999996</c:v>
                </c:pt>
                <c:pt idx="178">
                  <c:v>0.65249999999999997</c:v>
                </c:pt>
                <c:pt idx="179">
                  <c:v>0.64</c:v>
                </c:pt>
                <c:pt idx="180">
                  <c:v>0.62</c:v>
                </c:pt>
                <c:pt idx="181">
                  <c:v>0.61499999999999999</c:v>
                </c:pt>
                <c:pt idx="182">
                  <c:v>0.6</c:v>
                </c:pt>
                <c:pt idx="183">
                  <c:v>0.6</c:v>
                </c:pt>
                <c:pt idx="184">
                  <c:v>0.59750000000000003</c:v>
                </c:pt>
                <c:pt idx="185">
                  <c:v>0.57999999999999996</c:v>
                </c:pt>
                <c:pt idx="186">
                  <c:v>0.57999999999999996</c:v>
                </c:pt>
                <c:pt idx="187">
                  <c:v>0.57999999999999996</c:v>
                </c:pt>
                <c:pt idx="188">
                  <c:v>0.57999999999999996</c:v>
                </c:pt>
                <c:pt idx="189">
                  <c:v>0.57999999999999996</c:v>
                </c:pt>
                <c:pt idx="190">
                  <c:v>0.56000000000000005</c:v>
                </c:pt>
                <c:pt idx="191">
                  <c:v>0.56000000000000005</c:v>
                </c:pt>
                <c:pt idx="192">
                  <c:v>0.56000000000000005</c:v>
                </c:pt>
                <c:pt idx="193">
                  <c:v>0.57499999999999996</c:v>
                </c:pt>
                <c:pt idx="194">
                  <c:v>0.57499999999999996</c:v>
                </c:pt>
                <c:pt idx="195">
                  <c:v>0.59</c:v>
                </c:pt>
                <c:pt idx="196">
                  <c:v>0.59499999999999997</c:v>
                </c:pt>
                <c:pt idx="197">
                  <c:v>0.6</c:v>
                </c:pt>
                <c:pt idx="198">
                  <c:v>0.61750000000000005</c:v>
                </c:pt>
                <c:pt idx="199">
                  <c:v>0.62</c:v>
                </c:pt>
                <c:pt idx="200">
                  <c:v>0.65</c:v>
                </c:pt>
                <c:pt idx="201">
                  <c:v>0.65</c:v>
                </c:pt>
                <c:pt idx="202">
                  <c:v>0.67</c:v>
                </c:pt>
                <c:pt idx="203">
                  <c:v>0.69</c:v>
                </c:pt>
                <c:pt idx="204">
                  <c:v>0.70250000000000001</c:v>
                </c:pt>
                <c:pt idx="205">
                  <c:v>0.74</c:v>
                </c:pt>
                <c:pt idx="206">
                  <c:v>0.74</c:v>
                </c:pt>
                <c:pt idx="207">
                  <c:v>0.76</c:v>
                </c:pt>
                <c:pt idx="208">
                  <c:v>0.77</c:v>
                </c:pt>
                <c:pt idx="209">
                  <c:v>0.78</c:v>
                </c:pt>
                <c:pt idx="210">
                  <c:v>0.79</c:v>
                </c:pt>
                <c:pt idx="211">
                  <c:v>0.81</c:v>
                </c:pt>
                <c:pt idx="212">
                  <c:v>0.83</c:v>
                </c:pt>
                <c:pt idx="213">
                  <c:v>0.82</c:v>
                </c:pt>
                <c:pt idx="214">
                  <c:v>0.8175</c:v>
                </c:pt>
                <c:pt idx="215">
                  <c:v>0.8</c:v>
                </c:pt>
                <c:pt idx="216">
                  <c:v>0.79</c:v>
                </c:pt>
                <c:pt idx="217">
                  <c:v>0.78</c:v>
                </c:pt>
                <c:pt idx="218">
                  <c:v>0.76</c:v>
                </c:pt>
                <c:pt idx="219">
                  <c:v>0.745</c:v>
                </c:pt>
                <c:pt idx="220">
                  <c:v>0.67500000000000004</c:v>
                </c:pt>
                <c:pt idx="221">
                  <c:v>0.66</c:v>
                </c:pt>
                <c:pt idx="222">
                  <c:v>0.68</c:v>
                </c:pt>
                <c:pt idx="223">
                  <c:v>0.68</c:v>
                </c:pt>
                <c:pt idx="224">
                  <c:v>0.65</c:v>
                </c:pt>
                <c:pt idx="225">
                  <c:v>0.66</c:v>
                </c:pt>
                <c:pt idx="226">
                  <c:v>0.66</c:v>
                </c:pt>
                <c:pt idx="227">
                  <c:v>0.64</c:v>
                </c:pt>
                <c:pt idx="228">
                  <c:v>0.63</c:v>
                </c:pt>
                <c:pt idx="229">
                  <c:v>0.63749999999999996</c:v>
                </c:pt>
                <c:pt idx="230">
                  <c:v>0.63</c:v>
                </c:pt>
                <c:pt idx="231">
                  <c:v>0.62</c:v>
                </c:pt>
                <c:pt idx="232">
                  <c:v>0.6</c:v>
                </c:pt>
                <c:pt idx="233">
                  <c:v>0.59</c:v>
                </c:pt>
                <c:pt idx="234">
                  <c:v>0.59</c:v>
                </c:pt>
                <c:pt idx="235">
                  <c:v>0.55000000000000004</c:v>
                </c:pt>
                <c:pt idx="236">
                  <c:v>0.55000000000000004</c:v>
                </c:pt>
                <c:pt idx="237">
                  <c:v>0.55000000000000004</c:v>
                </c:pt>
                <c:pt idx="238">
                  <c:v>0.53</c:v>
                </c:pt>
                <c:pt idx="239">
                  <c:v>0.54</c:v>
                </c:pt>
                <c:pt idx="240">
                  <c:v>0.53</c:v>
                </c:pt>
                <c:pt idx="241">
                  <c:v>0.56000000000000005</c:v>
                </c:pt>
                <c:pt idx="242">
                  <c:v>0.54</c:v>
                </c:pt>
                <c:pt idx="243">
                  <c:v>0.56000000000000005</c:v>
                </c:pt>
                <c:pt idx="244">
                  <c:v>0.56000000000000005</c:v>
                </c:pt>
                <c:pt idx="245">
                  <c:v>0.54</c:v>
                </c:pt>
                <c:pt idx="246">
                  <c:v>0.54</c:v>
                </c:pt>
                <c:pt idx="247">
                  <c:v>0.54</c:v>
                </c:pt>
                <c:pt idx="248">
                  <c:v>0.54</c:v>
                </c:pt>
                <c:pt idx="249">
                  <c:v>0.54</c:v>
                </c:pt>
                <c:pt idx="250">
                  <c:v>0.53749999999999998</c:v>
                </c:pt>
                <c:pt idx="251">
                  <c:v>0.53</c:v>
                </c:pt>
                <c:pt idx="252">
                  <c:v>0.53</c:v>
                </c:pt>
                <c:pt idx="253">
                  <c:v>0.53</c:v>
                </c:pt>
                <c:pt idx="254">
                  <c:v>0.52</c:v>
                </c:pt>
                <c:pt idx="255">
                  <c:v>0.51500000000000001</c:v>
                </c:pt>
                <c:pt idx="256">
                  <c:v>0.51500000000000001</c:v>
                </c:pt>
                <c:pt idx="257">
                  <c:v>0.51</c:v>
                </c:pt>
                <c:pt idx="258">
                  <c:v>0.5</c:v>
                </c:pt>
                <c:pt idx="259">
                  <c:v>0.49</c:v>
                </c:pt>
                <c:pt idx="260">
                  <c:v>0.49</c:v>
                </c:pt>
                <c:pt idx="261">
                  <c:v>0.48</c:v>
                </c:pt>
                <c:pt idx="262">
                  <c:v>0.48</c:v>
                </c:pt>
                <c:pt idx="263">
                  <c:v>0.44500000000000001</c:v>
                </c:pt>
                <c:pt idx="264">
                  <c:v>0.42</c:v>
                </c:pt>
                <c:pt idx="265">
                  <c:v>0.43</c:v>
                </c:pt>
                <c:pt idx="266">
                  <c:v>0.44</c:v>
                </c:pt>
                <c:pt idx="267">
                  <c:v>0.45</c:v>
                </c:pt>
                <c:pt idx="268">
                  <c:v>0.45</c:v>
                </c:pt>
                <c:pt idx="269">
                  <c:v>0.46</c:v>
                </c:pt>
                <c:pt idx="270">
                  <c:v>0.46500000000000002</c:v>
                </c:pt>
                <c:pt idx="271">
                  <c:v>0.46</c:v>
                </c:pt>
                <c:pt idx="272">
                  <c:v>0.45</c:v>
                </c:pt>
                <c:pt idx="273">
                  <c:v>0.44</c:v>
                </c:pt>
                <c:pt idx="274">
                  <c:v>0.46</c:v>
                </c:pt>
                <c:pt idx="275">
                  <c:v>0.45500000000000002</c:v>
                </c:pt>
                <c:pt idx="276">
                  <c:v>0.44</c:v>
                </c:pt>
                <c:pt idx="277">
                  <c:v>0.43</c:v>
                </c:pt>
                <c:pt idx="278">
                  <c:v>0.4</c:v>
                </c:pt>
                <c:pt idx="279">
                  <c:v>0.4</c:v>
                </c:pt>
                <c:pt idx="280">
                  <c:v>0.4</c:v>
                </c:pt>
                <c:pt idx="281">
                  <c:v>0.38</c:v>
                </c:pt>
                <c:pt idx="282">
                  <c:v>0.38</c:v>
                </c:pt>
                <c:pt idx="283">
                  <c:v>0.375</c:v>
                </c:pt>
                <c:pt idx="284">
                  <c:v>0.33500000000000002</c:v>
                </c:pt>
                <c:pt idx="285">
                  <c:v>0.33</c:v>
                </c:pt>
                <c:pt idx="286">
                  <c:v>0.33</c:v>
                </c:pt>
                <c:pt idx="287">
                  <c:v>0.3</c:v>
                </c:pt>
                <c:pt idx="288">
                  <c:v>0.31</c:v>
                </c:pt>
                <c:pt idx="289">
                  <c:v>0.31</c:v>
                </c:pt>
                <c:pt idx="290">
                  <c:v>0.32</c:v>
                </c:pt>
                <c:pt idx="291">
                  <c:v>0.33</c:v>
                </c:pt>
                <c:pt idx="292">
                  <c:v>0.34499999999999997</c:v>
                </c:pt>
                <c:pt idx="293">
                  <c:v>0.37</c:v>
                </c:pt>
                <c:pt idx="294">
                  <c:v>0.36</c:v>
                </c:pt>
                <c:pt idx="295">
                  <c:v>0.35</c:v>
                </c:pt>
                <c:pt idx="296">
                  <c:v>0.35</c:v>
                </c:pt>
                <c:pt idx="297">
                  <c:v>0.36</c:v>
                </c:pt>
                <c:pt idx="298">
                  <c:v>0.36</c:v>
                </c:pt>
                <c:pt idx="299">
                  <c:v>0.36</c:v>
                </c:pt>
                <c:pt idx="300">
                  <c:v>0.37</c:v>
                </c:pt>
                <c:pt idx="301">
                  <c:v>0.38</c:v>
                </c:pt>
                <c:pt idx="302">
                  <c:v>0.41</c:v>
                </c:pt>
                <c:pt idx="303">
                  <c:v>0.42</c:v>
                </c:pt>
                <c:pt idx="304">
                  <c:v>0.42</c:v>
                </c:pt>
                <c:pt idx="305">
                  <c:v>0.43</c:v>
                </c:pt>
                <c:pt idx="306">
                  <c:v>0.46</c:v>
                </c:pt>
                <c:pt idx="307">
                  <c:v>0.45</c:v>
                </c:pt>
                <c:pt idx="308">
                  <c:v>0.46</c:v>
                </c:pt>
                <c:pt idx="309">
                  <c:v>0.46</c:v>
                </c:pt>
                <c:pt idx="310">
                  <c:v>0.47</c:v>
                </c:pt>
                <c:pt idx="311">
                  <c:v>0.46</c:v>
                </c:pt>
                <c:pt idx="312">
                  <c:v>0.46</c:v>
                </c:pt>
                <c:pt idx="313">
                  <c:v>0.47</c:v>
                </c:pt>
                <c:pt idx="314">
                  <c:v>0.47</c:v>
                </c:pt>
                <c:pt idx="315">
                  <c:v>0.49</c:v>
                </c:pt>
                <c:pt idx="316">
                  <c:v>0.51</c:v>
                </c:pt>
                <c:pt idx="317">
                  <c:v>0.53</c:v>
                </c:pt>
                <c:pt idx="318">
                  <c:v>0.53500000000000003</c:v>
                </c:pt>
                <c:pt idx="319">
                  <c:v>0.53</c:v>
                </c:pt>
                <c:pt idx="320">
                  <c:v>0.53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55-4592-80B5-743ED1B0A3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4309504"/>
        <c:axId val="124342272"/>
      </c:lineChart>
      <c:catAx>
        <c:axId val="12430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6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342272"/>
        <c:crosses val="autoZero"/>
        <c:auto val="0"/>
        <c:lblAlgn val="ctr"/>
        <c:lblOffset val="100"/>
        <c:tickLblSkip val="1"/>
        <c:noMultiLvlLbl val="0"/>
      </c:catAx>
      <c:valAx>
        <c:axId val="124342272"/>
        <c:scaling>
          <c:orientation val="minMax"/>
          <c:max val="0.85000000000000009"/>
          <c:min val="0.25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&quot;$&quot;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3095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7910818212940787E-2"/>
          <c:y val="6.2319280402449682E-2"/>
          <c:w val="0.34403343603788655"/>
          <c:h val="7.57923592884222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6668-B245-4D6D-87ED-9DFC049FD258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5084-4AA2-4D5B-B32B-B0C5DBE0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7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6668-B245-4D6D-87ED-9DFC049FD258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5084-4AA2-4D5B-B32B-B0C5DBE0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5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6668-B245-4D6D-87ED-9DFC049FD258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5084-4AA2-4D5B-B32B-B0C5DBE0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56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6668-B245-4D6D-87ED-9DFC049FD258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5084-4AA2-4D5B-B32B-B0C5DBE0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8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6668-B245-4D6D-87ED-9DFC049FD258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5084-4AA2-4D5B-B32B-B0C5DBE0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3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6668-B245-4D6D-87ED-9DFC049FD258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5084-4AA2-4D5B-B32B-B0C5DBE0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6668-B245-4D6D-87ED-9DFC049FD258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5084-4AA2-4D5B-B32B-B0C5DBE0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72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6668-B245-4D6D-87ED-9DFC049FD258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5084-4AA2-4D5B-B32B-B0C5DBE0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9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6668-B245-4D6D-87ED-9DFC049FD258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5084-4AA2-4D5B-B32B-B0C5DBE0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6668-B245-4D6D-87ED-9DFC049FD258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5084-4AA2-4D5B-B32B-B0C5DBE0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4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6668-B245-4D6D-87ED-9DFC049FD258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5084-4AA2-4D5B-B32B-B0C5DBE0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E6668-B245-4D6D-87ED-9DFC049FD258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75084-4AA2-4D5B-B32B-B0C5DBE0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5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47800" y="1447800"/>
            <a:ext cx="548639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Helvetica 65 Medium" pitchFamily="34" charset="0"/>
              </a:rPr>
              <a:t>Dry Whey Prices:  2018 – March 15, 2024</a:t>
            </a:r>
            <a:br>
              <a:rPr lang="en-US" b="1" dirty="0">
                <a:latin typeface="Helvetica 65 Medium" pitchFamily="34" charset="0"/>
              </a:rPr>
            </a:br>
            <a:r>
              <a:rPr lang="en-US" sz="1100" b="1" dirty="0">
                <a:latin typeface="Helvetica 65 Medium" pitchFamily="34" charset="0"/>
              </a:rPr>
              <a:t>High Range (Central and West: Mostly)</a:t>
            </a: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357450261"/>
              </p:ext>
            </p:extLst>
          </p:nvPr>
        </p:nvGraphicFramePr>
        <p:xfrm>
          <a:off x="1295400" y="2057400"/>
          <a:ext cx="7010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4A904E6-9726-0D74-7909-C07CFC37BCF6}"/>
              </a:ext>
            </a:extLst>
          </p:cNvPr>
          <p:cNvCxnSpPr/>
          <p:nvPr/>
        </p:nvCxnSpPr>
        <p:spPr>
          <a:xfrm flipH="1">
            <a:off x="1447800" y="4114800"/>
            <a:ext cx="5486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406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20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65 Medium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Whey Protein Concentrate</dc:title>
  <dc:creator>Kevin Thome</dc:creator>
  <cp:lastModifiedBy>Kevin Thome</cp:lastModifiedBy>
  <cp:revision>72</cp:revision>
  <dcterms:created xsi:type="dcterms:W3CDTF">2012-12-29T23:22:05Z</dcterms:created>
  <dcterms:modified xsi:type="dcterms:W3CDTF">2024-03-18T16:00:47Z</dcterms:modified>
</cp:coreProperties>
</file>